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59B20-5F16-44A0-8D81-99E0AAF8A68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E6D3-7A5E-4202-9E32-DD4BA514F4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71600" y="457200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size of the file should </a:t>
            </a:r>
            <a:r>
              <a:rPr lang="en-US" smtClean="0"/>
              <a:t>be 92 </a:t>
            </a:r>
            <a:r>
              <a:rPr lang="en-US" dirty="0" smtClean="0"/>
              <a:t>KB. Without compression the file should be 129 KB </a:t>
            </a:r>
            <a:endParaRPr lang="en-US" dirty="0"/>
          </a:p>
        </p:txBody>
      </p:sp>
      <p:pic>
        <p:nvPicPr>
          <p:cNvPr id="7" name="Picture 6" descr="Sunse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33600" y="1600200"/>
            <a:ext cx="6248400" cy="46863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7</cp:revision>
  <dcterms:created xsi:type="dcterms:W3CDTF">2008-01-02T23:58:30Z</dcterms:created>
  <dcterms:modified xsi:type="dcterms:W3CDTF">2008-01-03T00:08:32Z</dcterms:modified>
</cp:coreProperties>
</file>